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77" r:id="rId2"/>
    <p:sldId id="376" r:id="rId3"/>
    <p:sldId id="379" r:id="rId4"/>
    <p:sldId id="378" r:id="rId5"/>
  </p:sldIdLst>
  <p:sldSz cx="12193588" cy="6883400"/>
  <p:notesSz cx="6858000" cy="9144000"/>
  <p:defaultTextStyle>
    <a:defPPr>
      <a:defRPr lang="es-VE"/>
    </a:defPPr>
    <a:lvl1pPr marL="0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1pPr>
    <a:lvl2pPr marL="545028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2pPr>
    <a:lvl3pPr marL="1090056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3pPr>
    <a:lvl4pPr marL="1635084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4pPr>
    <a:lvl5pPr marL="2180112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5pPr>
    <a:lvl6pPr marL="2725141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6pPr>
    <a:lvl7pPr marL="3270169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7pPr>
    <a:lvl8pPr marL="3815197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8pPr>
    <a:lvl9pPr marL="4360225" algn="l" defTabSz="1090056" rtl="0" eaLnBrk="1" latinLnBrk="0" hangingPunct="1">
      <a:defRPr sz="21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8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AF45"/>
    <a:srgbClr val="222B5D"/>
    <a:srgbClr val="212B5E"/>
    <a:srgbClr val="548235"/>
    <a:srgbClr val="BFBFBF"/>
    <a:srgbClr val="09172C"/>
    <a:srgbClr val="11103C"/>
    <a:srgbClr val="28273D"/>
    <a:srgbClr val="587C9D"/>
    <a:srgbClr val="9A25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6" autoAdjust="0"/>
    <p:restoredTop sz="94660" autoAdjust="0"/>
  </p:normalViewPr>
  <p:slideViewPr>
    <p:cSldViewPr snapToGrid="0" showGuides="1">
      <p:cViewPr varScale="1">
        <p:scale>
          <a:sx n="144" d="100"/>
          <a:sy n="144" d="100"/>
        </p:scale>
        <p:origin x="-104" y="-240"/>
      </p:cViewPr>
      <p:guideLst>
        <p:guide orient="horz" pos="2168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99" y="1126520"/>
            <a:ext cx="9145191" cy="2396443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99" y="3615379"/>
            <a:ext cx="9145191" cy="166189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46" indent="0" algn="ctr">
              <a:buNone/>
              <a:defRPr sz="2000"/>
            </a:lvl2pPr>
            <a:lvl3pPr marL="914491" indent="0" algn="ctr">
              <a:buNone/>
              <a:defRPr sz="1800"/>
            </a:lvl3pPr>
            <a:lvl4pPr marL="1371737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9" indent="0" algn="ctr">
              <a:buNone/>
              <a:defRPr sz="1600"/>
            </a:lvl6pPr>
            <a:lvl7pPr marL="2743474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6075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017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6037" y="366477"/>
            <a:ext cx="2629242" cy="58333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309" y="366477"/>
            <a:ext cx="7735307" cy="583336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836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747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58" y="1716071"/>
            <a:ext cx="10516970" cy="2863303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58" y="4606462"/>
            <a:ext cx="10516970" cy="150574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4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2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4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9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01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309" y="1832387"/>
            <a:ext cx="5182275" cy="436745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004" y="1832387"/>
            <a:ext cx="5182275" cy="436745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5047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7" y="366478"/>
            <a:ext cx="10516970" cy="133047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98" y="1687389"/>
            <a:ext cx="5158459" cy="8269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1" indent="0">
              <a:buNone/>
              <a:defRPr sz="1800" b="1"/>
            </a:lvl3pPr>
            <a:lvl4pPr marL="1371737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9" indent="0">
              <a:buNone/>
              <a:defRPr sz="1600" b="1"/>
            </a:lvl6pPr>
            <a:lvl7pPr marL="2743474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98" y="2514353"/>
            <a:ext cx="5158459" cy="369823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004" y="1687389"/>
            <a:ext cx="5183863" cy="8269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46" indent="0">
              <a:buNone/>
              <a:defRPr sz="2000" b="1"/>
            </a:lvl2pPr>
            <a:lvl3pPr marL="914491" indent="0">
              <a:buNone/>
              <a:defRPr sz="1800" b="1"/>
            </a:lvl3pPr>
            <a:lvl4pPr marL="1371737" indent="0">
              <a:buNone/>
              <a:defRPr sz="1600" b="1"/>
            </a:lvl4pPr>
            <a:lvl5pPr marL="1828983" indent="0">
              <a:buNone/>
              <a:defRPr sz="1600" b="1"/>
            </a:lvl5pPr>
            <a:lvl6pPr marL="2286229" indent="0">
              <a:buNone/>
              <a:defRPr sz="1600" b="1"/>
            </a:lvl6pPr>
            <a:lvl7pPr marL="2743474" indent="0">
              <a:buNone/>
              <a:defRPr sz="1600" b="1"/>
            </a:lvl7pPr>
            <a:lvl8pPr marL="3200720" indent="0">
              <a:buNone/>
              <a:defRPr sz="1600" b="1"/>
            </a:lvl8pPr>
            <a:lvl9pPr marL="3657966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004" y="2514353"/>
            <a:ext cx="5183863" cy="369823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477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06044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815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8893"/>
            <a:ext cx="3932749" cy="16061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863" y="991083"/>
            <a:ext cx="6173004" cy="4891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65020"/>
            <a:ext cx="3932749" cy="3825705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1" indent="0">
              <a:buNone/>
              <a:defRPr sz="1200"/>
            </a:lvl3pPr>
            <a:lvl4pPr marL="1371737" indent="0">
              <a:buNone/>
              <a:defRPr sz="1000"/>
            </a:lvl4pPr>
            <a:lvl5pPr marL="1828983" indent="0">
              <a:buNone/>
              <a:defRPr sz="1000"/>
            </a:lvl5pPr>
            <a:lvl6pPr marL="2286229" indent="0">
              <a:buNone/>
              <a:defRPr sz="1000"/>
            </a:lvl6pPr>
            <a:lvl7pPr marL="2743474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64447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98" y="458893"/>
            <a:ext cx="3932749" cy="160612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863" y="991083"/>
            <a:ext cx="6173004" cy="489167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46" indent="0">
              <a:buNone/>
              <a:defRPr sz="2800"/>
            </a:lvl2pPr>
            <a:lvl3pPr marL="914491" indent="0">
              <a:buNone/>
              <a:defRPr sz="2400"/>
            </a:lvl3pPr>
            <a:lvl4pPr marL="1371737" indent="0">
              <a:buNone/>
              <a:defRPr sz="2000"/>
            </a:lvl4pPr>
            <a:lvl5pPr marL="1828983" indent="0">
              <a:buNone/>
              <a:defRPr sz="2000"/>
            </a:lvl5pPr>
            <a:lvl6pPr marL="2286229" indent="0">
              <a:buNone/>
              <a:defRPr sz="2000"/>
            </a:lvl6pPr>
            <a:lvl7pPr marL="2743474" indent="0">
              <a:buNone/>
              <a:defRPr sz="2000"/>
            </a:lvl7pPr>
            <a:lvl8pPr marL="3200720" indent="0">
              <a:buNone/>
              <a:defRPr sz="2000"/>
            </a:lvl8pPr>
            <a:lvl9pPr marL="3657966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98" y="2065020"/>
            <a:ext cx="3932749" cy="3825705"/>
          </a:xfrm>
        </p:spPr>
        <p:txBody>
          <a:bodyPr/>
          <a:lstStyle>
            <a:lvl1pPr marL="0" indent="0">
              <a:buNone/>
              <a:defRPr sz="1600"/>
            </a:lvl1pPr>
            <a:lvl2pPr marL="457246" indent="0">
              <a:buNone/>
              <a:defRPr sz="1400"/>
            </a:lvl2pPr>
            <a:lvl3pPr marL="914491" indent="0">
              <a:buNone/>
              <a:defRPr sz="1200"/>
            </a:lvl3pPr>
            <a:lvl4pPr marL="1371737" indent="0">
              <a:buNone/>
              <a:defRPr sz="1000"/>
            </a:lvl4pPr>
            <a:lvl5pPr marL="1828983" indent="0">
              <a:buNone/>
              <a:defRPr sz="1000"/>
            </a:lvl5pPr>
            <a:lvl6pPr marL="2286229" indent="0">
              <a:buNone/>
              <a:defRPr sz="1000"/>
            </a:lvl6pPr>
            <a:lvl7pPr marL="2743474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1898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309" y="366478"/>
            <a:ext cx="10516970" cy="1330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309" y="1832387"/>
            <a:ext cx="10516970" cy="436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309" y="6379893"/>
            <a:ext cx="2743557" cy="366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54BF4-8E96-4520-8109-51145C66910C}" type="datetimeFigureOut">
              <a:rPr lang="es-VE" smtClean="0"/>
              <a:t>8/9/25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9126" y="6379893"/>
            <a:ext cx="4115336" cy="366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722" y="6379893"/>
            <a:ext cx="2743557" cy="366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BAADB-DEFD-4C2D-B48B-ACF4F4A2089C}" type="slidenum">
              <a:rPr lang="es-VE" smtClean="0"/>
              <a:t>‹Nr.›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1491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4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6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1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7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9" indent="-228623" algn="l" defTabSz="9144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esa de trabajo 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esa de trabajo 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esa de trabajo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83400"/>
          </a:xfrm>
          <a:prstGeom prst="rect">
            <a:avLst/>
          </a:prstGeom>
        </p:spPr>
      </p:pic>
      <p:pic>
        <p:nvPicPr>
          <p:cNvPr id="4" name="Imagen 3" descr="tan lejos como quieraswhite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" y="79374"/>
            <a:ext cx="3871610" cy="2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9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Mesa de trabajo 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83400"/>
          </a:xfrm>
          <a:prstGeom prst="rect">
            <a:avLst/>
          </a:prstGeom>
        </p:spPr>
      </p:pic>
      <p:pic>
        <p:nvPicPr>
          <p:cNvPr id="4" name="Imagen 3" descr="tan lejos como quieraswhite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967" y="141108"/>
            <a:ext cx="3871610" cy="2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42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9223</TotalTime>
  <Words>0</Words>
  <Application>Microsoft Macintosh PowerPoint</Application>
  <PresentationFormat>Personalizado</PresentationFormat>
  <Paragraphs>0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Izaguirre</dc:creator>
  <cp:lastModifiedBy>Mercadeo Albatros</cp:lastModifiedBy>
  <cp:revision>225</cp:revision>
  <dcterms:created xsi:type="dcterms:W3CDTF">2019-02-14T21:42:54Z</dcterms:created>
  <dcterms:modified xsi:type="dcterms:W3CDTF">2025-09-08T20:34:05Z</dcterms:modified>
</cp:coreProperties>
</file>